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sldIdLst>
    <p:sldId id="256" r:id="rId4"/>
    <p:sldId id="258" r:id="rId5"/>
    <p:sldId id="274" r:id="rId6"/>
    <p:sldId id="282" r:id="rId7"/>
    <p:sldId id="268" r:id="rId8"/>
    <p:sldId id="275" r:id="rId9"/>
    <p:sldId id="273" r:id="rId10"/>
    <p:sldId id="278" r:id="rId11"/>
    <p:sldId id="272" r:id="rId12"/>
    <p:sldId id="281" r:id="rId13"/>
    <p:sldId id="280" r:id="rId14"/>
    <p:sldId id="283" r:id="rId15"/>
    <p:sldId id="266" r:id="rId16"/>
    <p:sldId id="261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2" autoAdjust="0"/>
    <p:restoredTop sz="88175" autoAdjust="0"/>
  </p:normalViewPr>
  <p:slideViewPr>
    <p:cSldViewPr>
      <p:cViewPr varScale="1">
        <p:scale>
          <a:sx n="40" d="100"/>
          <a:sy n="40" d="100"/>
        </p:scale>
        <p:origin x="139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741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152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3380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390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846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152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46133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0306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2500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8063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24802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33846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5231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31063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51729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00912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567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41680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whatsapp.com/" TargetMode="External"/><Relationship Id="rId5" Type="http://schemas.openxmlformats.org/officeDocument/2006/relationships/hyperlink" Target="https://www.viber.com/" TargetMode="External"/><Relationship Id="rId4" Type="http://schemas.openxmlformats.org/officeDocument/2006/relationships/hyperlink" Target="https://www.messenger.com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3635896" y="4005064"/>
            <a:ext cx="5306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POSITIVE AND NEGATIVE ASPECTS </a:t>
            </a:r>
            <a:br>
              <a:rPr lang="en-US" sz="40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WHATSAPP, VIBER AND MESSENGER</a:t>
            </a:r>
            <a:endParaRPr lang="it-IT" sz="4000" b="1" cap="all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18356" y="692696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positive aspects</a:t>
                      </a:r>
                      <a:r>
                        <a:rPr lang="en-US" sz="36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/>
        </p:nvGraphicFramePr>
        <p:xfrm>
          <a:off x="318356" y="4663542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NEGAtive</a:t>
                      </a: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aspects</a:t>
                      </a:r>
                      <a:r>
                        <a:rPr lang="en-US" sz="36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3275247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1979102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292494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4062772" y="625326"/>
            <a:ext cx="47577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Messenger is connected to Facebook (FB), making it </a:t>
            </a:r>
            <a:r>
              <a:rPr lang="en-US" sz="28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free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-US" sz="28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easier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 to communicate with your FB friends from your device (smartphone/tablet).</a:t>
            </a:r>
          </a:p>
          <a:p>
            <a:pPr lvl="0"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FB users have to download Messenger if they want to communicate easier and instantly with FB friends, and the app takes up </a:t>
            </a:r>
            <a:r>
              <a:rPr lang="en-US" sz="28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lot of space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 in your device’s memory (up to 100+ MB).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830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18356" y="692696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positive aspects</a:t>
                      </a:r>
                      <a:r>
                        <a:rPr lang="en-US" sz="36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/>
        </p:nvGraphicFramePr>
        <p:xfrm>
          <a:off x="318356" y="4663542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NEGAtive</a:t>
                      </a: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aspects</a:t>
                      </a:r>
                      <a:r>
                        <a:rPr lang="en-US" sz="36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3563279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212311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3140968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F79E518-3E78-4084-BBF1-E84CE48E42BB}"/>
              </a:ext>
            </a:extLst>
          </p:cNvPr>
          <p:cNvSpPr txBox="1"/>
          <p:nvPr/>
        </p:nvSpPr>
        <p:spPr>
          <a:xfrm>
            <a:off x="4067944" y="328582"/>
            <a:ext cx="454364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Being based on an internet connection, WhatsApp/Viber and Messenger</a:t>
            </a:r>
            <a:r>
              <a:rPr lang="en-GB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offer unlimited free </a:t>
            </a:r>
            <a:r>
              <a:rPr kumimoji="0" lang="en-GB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calls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,</a:t>
            </a:r>
            <a:r>
              <a:rPr kumimoji="0" lang="en-GB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video calls and messages </a:t>
            </a:r>
            <a:r>
              <a:rPr lang="en-GB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</a:t>
            </a:r>
            <a:r>
              <a:rPr kumimoji="0" lang="en-GB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every part of the world.</a:t>
            </a:r>
          </a:p>
          <a:p>
            <a:pPr lvl="0"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WhatsApp/Viber and Messenger </a:t>
            </a:r>
            <a:r>
              <a:rPr lang="en-GB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work </a:t>
            </a:r>
            <a:br>
              <a:rPr lang="en-GB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only with an internet connection</a:t>
            </a:r>
            <a:r>
              <a:rPr lang="en-GB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and </a:t>
            </a:r>
            <a:r>
              <a:rPr lang="en-US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If you do not have a Wi-Fi connection, </a:t>
            </a:r>
            <a:br>
              <a:rPr lang="en-US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you pay for your Internet </a:t>
            </a:r>
            <a:br>
              <a:rPr lang="en-US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connection.</a:t>
            </a:r>
          </a:p>
        </p:txBody>
      </p:sp>
    </p:spTree>
    <p:extLst>
      <p:ext uri="{BB962C8B-B14F-4D97-AF65-F5344CB8AC3E}">
        <p14:creationId xmlns:p14="http://schemas.microsoft.com/office/powerpoint/2010/main" val="119613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18356" y="692696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positive aspects</a:t>
                      </a:r>
                      <a:r>
                        <a:rPr lang="en-US" sz="36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/>
        </p:nvGraphicFramePr>
        <p:xfrm>
          <a:off x="318356" y="4663542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NEGAtive</a:t>
                      </a: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aspects</a:t>
                      </a:r>
                      <a:r>
                        <a:rPr lang="en-US" sz="36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76313" y="2492896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76313" y="4005064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067944" y="364502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009227" y="332656"/>
            <a:ext cx="466722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In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addition to instant messaging and calls, WhatsApp/Viber and Messenger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can be used for collaboration, because you can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share</a:t>
            </a:r>
            <a:r>
              <a:rPr kumimoji="0" lang="en-GB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files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, like pictures, or also World and Excel files.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Apps will always work in the background of your device, sending alerts and notification, because of this, 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it often </a:t>
            </a:r>
            <a:b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quickly </a:t>
            </a:r>
            <a:r>
              <a:rPr kumimoji="0" lang="en-GB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drains the </a:t>
            </a:r>
            <a:br>
              <a:rPr kumimoji="0" lang="en-GB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kumimoji="0" lang="en-GB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battery of the device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353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REFERENCES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746700" y="2063680"/>
            <a:ext cx="7650600" cy="3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endParaRPr lang="en-US" sz="2500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https://www.messenger.com/</a:t>
            </a:r>
            <a:endParaRPr lang="en-US" sz="3200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69850" lvl="0">
              <a:buClr>
                <a:srgbClr val="31859B"/>
              </a:buClr>
              <a:buSzPts val="2500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https://www.viber.com/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69850" lvl="0">
              <a:buClr>
                <a:srgbClr val="31859B"/>
              </a:buClr>
              <a:buSzPts val="2500"/>
              <a:defRPr/>
            </a:pPr>
            <a:endParaRPr lang="en-US" sz="3200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6"/>
              </a:rPr>
              <a:t>https://www.whatsapp.com/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260648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1st part</a:t>
            </a:r>
            <a:b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DEFINITIONS</a:t>
            </a: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084386" y="36424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MESSENG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ER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481082" y="1825654"/>
            <a:ext cx="819537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Messenger (also known as Facebook Messenger) is a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free instant messaging service</a:t>
            </a:r>
            <a:b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sz="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It works by the means of 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Messenger App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or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Messenger web platform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(originally developed as Facebook Chat)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Users can send messages, photos, videos, stickers, audio, and also attach files (like a word document)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App also supports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voice and video calling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Also, the app supports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games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10" descr="Image result for messenger">
            <a:extLst>
              <a:ext uri="{FF2B5EF4-FFF2-40B4-BE49-F238E27FC236}">
                <a16:creationId xmlns:a16="http://schemas.microsoft.com/office/drawing/2014/main" id="{9F25025A-9667-4B32-B4E4-654781D96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174" y="200813"/>
            <a:ext cx="1256548" cy="125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07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MAIN STEPS &amp; FUNCTIONS</a:t>
            </a:r>
            <a:endParaRPr kumimoji="0" lang="it-IT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" name="Rettangolo 11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40943" y="1742585"/>
            <a:ext cx="774499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Download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Facebook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Messenger App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Register to the platform with your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Facebook account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Give the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app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access to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your phonebook  contacts by consenting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to it when the pop-up question appears.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Start a chat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(send text messages, file, images, videos, etc.)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Start a video call with your contact lists. </a:t>
            </a:r>
            <a:b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2000" b="1" u="sng" dirty="0">
                <a:solidFill>
                  <a:srgbClr val="000000"/>
                </a:solidFill>
                <a:latin typeface="Calibri" panose="020F0502020204030204" pitchFamily="34" charset="0"/>
              </a:rPr>
              <a:t>Note: when your contact accept the request to participate in the video call, you have the possibility to disable the phone cam and communicate only with your voice, like a normal phone call.</a:t>
            </a:r>
            <a:endParaRPr lang="en-US" sz="2000" b="1" dirty="0">
              <a:solidFill>
                <a:srgbClr val="31859B"/>
              </a:solidFill>
              <a:latin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You can create a </a:t>
            </a:r>
            <a:r>
              <a:rPr lang="en-US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group chat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(adding specific contacts and choosing the name of the group) or you can also be invited to take part in a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chat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group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85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084386" y="36424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WHATSAPP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11560" y="1763519"/>
            <a:ext cx="828092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WhatsApp is a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free instant messaging service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It allows users to send text and voice messages, make voice and video calls, share images, files, link, etc.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WhatsApp is an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application (App) 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that runs on mobile devices, however is also accessible from computers via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WhatsApp Web option 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available in the same App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service, in order to work, requires users to provide the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cellular mobile number</a:t>
            </a:r>
          </a:p>
        </p:txBody>
      </p:sp>
      <p:pic>
        <p:nvPicPr>
          <p:cNvPr id="4" name="Picture 6" descr="Image result for whats up">
            <a:extLst>
              <a:ext uri="{FF2B5EF4-FFF2-40B4-BE49-F238E27FC236}">
                <a16:creationId xmlns:a16="http://schemas.microsoft.com/office/drawing/2014/main" id="{306C2A2A-06FF-4D01-9EB9-AA131D20B8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7" t="6031" r="9435" b="8802"/>
          <a:stretch/>
        </p:blipFill>
        <p:spPr bwMode="auto">
          <a:xfrm>
            <a:off x="1099174" y="188639"/>
            <a:ext cx="1168571" cy="137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MAIN STEPS &amp; FUNCTIONS</a:t>
            </a:r>
            <a:endParaRPr kumimoji="0" lang="it-IT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40943" y="1742585"/>
            <a:ext cx="774499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Download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WhatsApp App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Register to the platform with your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cell number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Create your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personal profile (photo, name, etc.)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Let the App to have access to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your phonebook  contacts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Start a chat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(send text messages, file, images, videos, links, recording messages, your position, etc.),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 call</a:t>
            </a: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a videocall with your list contacts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You can create a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WhatsApp group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(adding specific contacts and choosing the name of the group) or you can also be invited to take part in a specific group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62878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779912" y="395584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VIBER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751446" y="1714157"/>
            <a:ext cx="764110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Viber is a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free instant messaging service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Users are registered and identified through a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cellular telephone number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, although the service is accessible on desktop platforms without needing mobile connectivity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Furthermore, it allows users to exchange images and video records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It provides a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paid international landline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and mobile calling service called </a:t>
            </a:r>
            <a:b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Viber Out</a:t>
            </a:r>
          </a:p>
        </p:txBody>
      </p:sp>
      <p:pic>
        <p:nvPicPr>
          <p:cNvPr id="4" name="Picture 8" descr="Image result for VIBER">
            <a:extLst>
              <a:ext uri="{FF2B5EF4-FFF2-40B4-BE49-F238E27FC236}">
                <a16:creationId xmlns:a16="http://schemas.microsoft.com/office/drawing/2014/main" id="{57B7D708-5F04-4A6B-B9AC-A7E34282F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6" t="13552" r="14725" b="13552"/>
          <a:stretch/>
        </p:blipFill>
        <p:spPr bwMode="auto">
          <a:xfrm>
            <a:off x="1259633" y="172567"/>
            <a:ext cx="1224135" cy="119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878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MAIN STEPS &amp; FUNCTIONS</a:t>
            </a:r>
            <a:endParaRPr kumimoji="0" lang="it-IT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40943" y="1742585"/>
            <a:ext cx="774499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Download the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Viber App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Register to the platform with your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cell number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Create your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personal profile (photo, name, etc.)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Let the App to have access to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your phonebook  contacts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Start a chat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(send text messages, file, images, videos, links, etc.),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 call or a videocall with your list contacts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3225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2nd part</a:t>
            </a:r>
            <a:br>
              <a:rPr lang="it-IT" sz="5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5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POSITIVE &amp; </a:t>
            </a:r>
            <a:br>
              <a:rPr lang="it-IT" sz="5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5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NEGATIVE </a:t>
            </a:r>
            <a:b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ASPECTS</a:t>
            </a: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</TotalTime>
  <Words>539</Words>
  <Application>Microsoft Office PowerPoint</Application>
  <PresentationFormat>Presentazione su schermo (4:3)</PresentationFormat>
  <Paragraphs>96</Paragraphs>
  <Slides>14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Tema di Office</vt:lpstr>
      <vt:lpstr>1_Tema di Office</vt:lpstr>
      <vt:lpstr>2_Tema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Anziani e non solo</cp:lastModifiedBy>
  <cp:revision>74</cp:revision>
  <dcterms:created xsi:type="dcterms:W3CDTF">2019-01-04T16:28:11Z</dcterms:created>
  <dcterms:modified xsi:type="dcterms:W3CDTF">2019-10-14T15:20:20Z</dcterms:modified>
</cp:coreProperties>
</file>